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Layouts/slideLayout1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2.xml" ContentType="application/vnd.openxmlformats-officedocument.presentationml.slideLayout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theme/theme3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53" r:id="rId1"/>
  </p:sldMasterIdLst>
  <p:notesMasterIdLst>
    <p:notesMasterId r:id="rId5"/>
  </p:notesMasterIdLst>
  <p:handoutMasterIdLst>
    <p:handoutMasterId r:id="rId6"/>
  </p:handoutMasterIdLst>
  <p:sldIdLst>
    <p:sldId id="441" r:id="rId2"/>
    <p:sldId id="447" r:id="rId3"/>
    <p:sldId id="448" r:id="rId4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920" userDrawn="1">
          <p15:clr>
            <a:srgbClr val="A4A3A4"/>
          </p15:clr>
        </p15:guide>
        <p15:guide id="3" pos="3552" userDrawn="1">
          <p15:clr>
            <a:srgbClr val="A4A3A4"/>
          </p15:clr>
        </p15:guide>
        <p15:guide id="4" pos="3840" userDrawn="1">
          <p15:clr>
            <a:srgbClr val="A4A3A4"/>
          </p15:clr>
        </p15:guide>
        <p15:guide id="5" pos="631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Hiyan Sisson" initials="HS" lastIdx="28" clrIdx="0">
    <p:extLst>
      <p:ext uri="{19B8F6BF-5375-455C-9EA6-DF929625EA0E}">
        <p15:presenceInfo xmlns:p15="http://schemas.microsoft.com/office/powerpoint/2012/main" userId="cc789d3b397fb6fa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730C"/>
    <a:srgbClr val="007698"/>
    <a:srgbClr val="60B5B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9" autoAdjust="0"/>
    <p:restoredTop sz="85541" autoAdjust="0"/>
  </p:normalViewPr>
  <p:slideViewPr>
    <p:cSldViewPr snapToGrid="0">
      <p:cViewPr varScale="1">
        <p:scale>
          <a:sx n="80" d="100"/>
          <a:sy n="80" d="100"/>
        </p:scale>
        <p:origin x="120" y="192"/>
      </p:cViewPr>
      <p:guideLst>
        <p:guide orient="horz" pos="2160"/>
        <p:guide pos="4920"/>
        <p:guide pos="3552"/>
        <p:guide pos="3840"/>
        <p:guide pos="6312"/>
      </p:guideLst>
    </p:cSldViewPr>
  </p:slideViewPr>
  <p:outlineViewPr>
    <p:cViewPr>
      <p:scale>
        <a:sx n="33" d="100"/>
        <a:sy n="33" d="100"/>
      </p:scale>
      <p:origin x="0" y="-1381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6150"/>
    </p:cViewPr>
  </p:sorterViewPr>
  <p:notesViewPr>
    <p:cSldViewPr snapToGrid="0">
      <p:cViewPr varScale="1">
        <p:scale>
          <a:sx n="87" d="100"/>
          <a:sy n="87" d="100"/>
        </p:scale>
        <p:origin x="5760" y="6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12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4003554-8FF4-43C6-B98E-E7175C18E64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EA90FB7-AE20-431D-9F93-9290A597861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143587" y="1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F64A34A7-E17A-44FA-8693-02D10E39CF7B}" type="datetimeFigureOut">
              <a:rPr lang="en-US" smtClean="0"/>
              <a:t>7/15/2020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536119-1F9F-41F1-B14C-D90FB912421D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2167E9-3F6F-43E1-BADC-A230098D84E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7AAFBB4-91CD-4BDC-9060-A24D39FF959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99818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1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DE3A0C5-50BE-4692-AB72-7641B36CF1EC}" type="datetimeFigureOut">
              <a:rPr lang="en-US" smtClean="0"/>
              <a:t>7/15/2020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77875" y="1200150"/>
            <a:ext cx="5759450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620577"/>
            <a:ext cx="5852160" cy="3780474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D9D87F3-4C1E-47BD-BC52-23B8D91C06B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7370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Study published in Science</a:t>
            </a:r>
            <a:r>
              <a:rPr lang="en-US" baseline="0" dirty="0" smtClean="0"/>
              <a:t> in 2019.  Huge declines due to habitat degradation, climate change, invasive species.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9D87F3-4C1E-47BD-BC52-23B8D91C06B7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5849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National Geographic estimated </a:t>
            </a:r>
            <a:r>
              <a:rPr lang="en-US" b="1" dirty="0" smtClean="0"/>
              <a:t>that global seabird populations</a:t>
            </a:r>
            <a:r>
              <a:rPr lang="en-US" b="1" baseline="0" dirty="0" smtClean="0"/>
              <a:t> have declined nearly 70% since the 1950s.</a:t>
            </a:r>
          </a:p>
          <a:p>
            <a:r>
              <a:rPr lang="en-US" b="1" baseline="0" dirty="0" smtClean="0"/>
              <a:t>The family of species containing the Ashy Storm-Petrel are the most threatened. </a:t>
            </a:r>
          </a:p>
          <a:p>
            <a:pPr marL="0" indent="0">
              <a:spcAft>
                <a:spcPts val="1800"/>
              </a:spcAft>
              <a:buClr>
                <a:srgbClr val="F1730C"/>
              </a:buClr>
              <a:buFont typeface="Arial" panose="020B0604020202020204" pitchFamily="34" charset="0"/>
              <a:buNone/>
            </a:pPr>
            <a:endParaRPr lang="en-US" sz="14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9D87F3-4C1E-47BD-BC52-23B8D91C06B7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71385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spcAft>
                <a:spcPts val="1800"/>
              </a:spcAft>
              <a:buClr>
                <a:srgbClr val="F1730C"/>
              </a:buClr>
              <a:buFont typeface="Arial" panose="020B0604020202020204" pitchFamily="34" charset="0"/>
              <a:buNone/>
            </a:pPr>
            <a:r>
              <a:rPr lang="en-US" sz="1400" b="1" dirty="0" smtClean="0"/>
              <a:t>Invasive</a:t>
            </a:r>
            <a:r>
              <a:rPr lang="en-US" sz="1400" b="1" baseline="0" dirty="0" smtClean="0"/>
              <a:t> species and climate change are among the leading threats.</a:t>
            </a:r>
            <a:endParaRPr lang="en-US" sz="1400" b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9D87F3-4C1E-47BD-BC52-23B8D91C06B7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766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7DF3D3A-1B68-465E-869D-0CD216A065B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955768" y="0"/>
            <a:ext cx="7236231" cy="6858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F19707E-5D63-4290-A993-83A8BD94826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573579"/>
            <a:ext cx="3081103" cy="2759826"/>
          </a:xfrm>
        </p:spPr>
        <p:txBody>
          <a:bodyPr anchor="b">
            <a:noAutofit/>
          </a:bodyPr>
          <a:lstStyle>
            <a:lvl1pPr algn="r">
              <a:defRPr sz="4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DE746F-241E-40A4-B8A8-D9EBBDC3F6F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429000"/>
            <a:ext cx="3081103" cy="910244"/>
          </a:xfrm>
        </p:spPr>
        <p:txBody>
          <a:bodyPr/>
          <a:lstStyle>
            <a:lvl1pPr marL="0" indent="0" algn="r">
              <a:buNone/>
              <a:defRPr sz="2400">
                <a:solidFill>
                  <a:srgbClr val="F1730C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71CBEA2-3975-45D8-B7C6-31046945074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23999" y="4461684"/>
            <a:ext cx="3081103" cy="365125"/>
          </a:xfrm>
        </p:spPr>
        <p:txBody>
          <a:bodyPr/>
          <a:lstStyle>
            <a:lvl1pPr>
              <a:defRPr sz="1200">
                <a:latin typeface="+mn-lt"/>
              </a:defRPr>
            </a:lvl1pPr>
          </a:lstStyle>
          <a:p>
            <a:pPr algn="r"/>
            <a:fld id="{2906AE72-B24F-4A32-9705-A10CC73C306F}" type="datetime1">
              <a:rPr lang="en-US" smtClean="0"/>
              <a:pPr algn="r"/>
              <a:t>7/15/2020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6E4946-8F13-4FFD-8951-00FAD40A2E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4872" y="5890716"/>
            <a:ext cx="610231" cy="726465"/>
          </a:xfrm>
          <a:prstGeom prst="rect">
            <a:avLst/>
          </a:prstGeom>
        </p:spPr>
      </p:pic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91C0A0B4-D779-454C-8D13-9DB9D1EB230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87219" y="5863919"/>
            <a:ext cx="753262" cy="753262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8E75E95-6472-4300-A9AE-EB0520C1F74B}"/>
              </a:ext>
            </a:extLst>
          </p:cNvPr>
          <p:cNvSpPr/>
          <p:nvPr userDrawn="1"/>
        </p:nvSpPr>
        <p:spPr>
          <a:xfrm>
            <a:off x="4910049" y="-45720"/>
            <a:ext cx="91440" cy="694944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4940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E2230D-5073-4490-9A27-7700C812C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4D7FE2-C452-4043-A87B-E01B1CCAD78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085FC87-B62E-465F-BBD1-DBEBE3B339E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A9A56F-FE62-4B80-AFEC-E82E58290A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CA8951-0236-41A0-85EF-08B102C7BF22}" type="datetime1">
              <a:rPr lang="en-US" smtClean="0"/>
              <a:t>7/15/2020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C5A8FD4-04E1-43A2-8DAB-E5D21367DA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7613B4-1172-4842-BBE5-D8AC3EE63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42332-FF45-4C7B-82E2-E06EB7787F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6035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323877-B93F-48E6-9B8A-2B5EA1D924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E84F20-0932-4EDF-92B2-E74ED33108D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FBD4D6-85FB-4448-B715-3DE4C4519AE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6C5995-F74D-4B53-8739-C6C878B4DDD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0A36F5F-4BCA-4E7D-8CE8-09256E06F5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55BDD50-CC58-47E9-9E27-7751CC18C9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195C15-D73D-4AC5-88F9-C068B6E203AE}" type="datetime1">
              <a:rPr lang="en-US" smtClean="0"/>
              <a:t>7/15/2020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757AAFA-2001-4441-9D63-EDC4C9173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99C14AA-6946-4EF8-933F-827486B6E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42332-FF45-4C7B-82E2-E06EB7787F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06276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A56749-8F3E-4BA2-B201-D5129ED21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9A96832-36BE-4FBD-85EB-B2D3135A4B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0EC33-901A-4740-A761-8108CB361765}" type="datetime1">
              <a:rPr lang="en-US" smtClean="0"/>
              <a:t>7/15/2020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D8E799-5DC7-44D0-BCE4-7B88CB1BF0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8280057-A88E-4D28-987B-F43E098B29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42332-FF45-4C7B-82E2-E06EB7787F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17843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5F2BC8C-8E2F-405E-BCEF-958A5C38F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FF9E4-EDBF-4C64-8B45-310FA77DF4FD}" type="datetime1">
              <a:rPr lang="en-US" smtClean="0"/>
              <a:t>7/15/2020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AB7B376-F898-4493-A4DA-8A04B0DBA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8EF334-3798-44E2-B786-EF21DB6B73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42332-FF45-4C7B-82E2-E06EB7787F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4159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F09F90-4B9B-4077-96B9-7E4094A5F3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5066DA-9587-4A63-B3E7-EE7E39DC84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BF6749-0BBF-4BD4-8C30-925C58BE296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2E1766F-FB7B-4181-95A5-780A771CD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23455-0F51-4319-9E62-1B866007C274}" type="datetime1">
              <a:rPr lang="en-US" smtClean="0"/>
              <a:t>7/15/2020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5F3E96-CEEA-414A-BAF6-A9DBA89C21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182F53-00CE-4617-A35B-CA5509DA63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42332-FF45-4C7B-82E2-E06EB7787F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0260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2834B1-8895-4116-B6BD-8C3929E212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4D79E5-1C05-44F8-B3F1-B1326258255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540F2F8-EF2C-4CFA-8210-D67CDF6489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970FA60-2A60-496E-BC71-91EA0642BE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82D52-DF0F-4CB0-86CD-E619C32470B4}" type="datetime1">
              <a:rPr lang="en-US" smtClean="0"/>
              <a:t>7/15/2020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3BB42BF-393F-4390-A6E6-C716EDE45D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9F6320-6C39-48C7-8907-9E11C2239B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42332-FF45-4C7B-82E2-E06EB7787F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59416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AB5C8E-451D-444A-9D89-C16711706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A4378C0-4B20-489E-912D-DE4CF26D501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33D410-D6D1-49BD-8D88-90ABD00B21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4449F0-B0B7-4D93-A28D-1E7EE27E0DB9}" type="datetime1">
              <a:rPr lang="en-US" smtClean="0"/>
              <a:t>7/15/2020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F30CF3-4AB0-47BC-B933-FD1D40A15B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324B6A-7847-4A0E-8EA9-F7CD556181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42332-FF45-4C7B-82E2-E06EB7787F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13893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557C065-B5E4-4020-A415-0FA2BE82C2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B07216-684A-4BF9-A280-99835774D6A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833930-AE39-4170-A59C-8E81143DC0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03F13-9B0E-4031-AACF-5663ECDA031A}" type="datetime1">
              <a:rPr lang="en-US" smtClean="0"/>
              <a:t>7/15/2020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1232BF-531B-4CCC-B3BC-CAACED832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ED50FE-6918-4891-9A5D-DD40B5F50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42332-FF45-4C7B-82E2-E06EB7787F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3680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71095A6-A0B1-45F8-9DD7-FB7111418DA2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93718" y="0"/>
            <a:ext cx="9098282" cy="6858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BEA0A4-919B-4428-A543-3DF068B4E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3945" y="1886989"/>
            <a:ext cx="2457005" cy="3707476"/>
          </a:xfrm>
        </p:spPr>
        <p:txBody>
          <a:bodyPr/>
          <a:lstStyle>
            <a:lvl1pPr marL="0" indent="0">
              <a:buNone/>
              <a:defRPr sz="2200">
                <a:solidFill>
                  <a:srgbClr val="F1730C"/>
                </a:solidFill>
              </a:defRPr>
            </a:lvl1pPr>
            <a:lvl2pPr marL="274320" indent="-182880">
              <a:buClr>
                <a:schemeClr val="accent1"/>
              </a:buClr>
              <a:defRPr sz="1800"/>
            </a:lvl2pPr>
            <a:lvl3pPr marL="548640" indent="-182880">
              <a:defRPr sz="1600"/>
            </a:lvl3pPr>
            <a:lvl4pPr marL="914400" indent="-182880">
              <a:buFont typeface="Century Gothic" panose="020B0502020202020204" pitchFamily="34" charset="0"/>
              <a:buChar char="–"/>
              <a:defRPr sz="1400"/>
            </a:lvl4pPr>
            <a:lvl5pPr marL="1188720" indent="-182880">
              <a:defRPr sz="1200"/>
            </a:lvl5pPr>
          </a:lstStyle>
          <a:p>
            <a:pPr lvl="0"/>
            <a:r>
              <a:rPr lang="en-US" dirty="0"/>
              <a:t>Click to edit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3D4A0219-83A3-4AE6-B411-08EBF4274A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3945" y="558484"/>
            <a:ext cx="2457005" cy="1187189"/>
          </a:xfr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rgbClr val="007698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pic>
        <p:nvPicPr>
          <p:cNvPr id="20" name="Picture 19" descr="A drawing of a face&#10;&#10;Description automatically generated">
            <a:extLst>
              <a:ext uri="{FF2B5EF4-FFF2-40B4-BE49-F238E27FC236}">
                <a16:creationId xmlns:a16="http://schemas.microsoft.com/office/drawing/2014/main" id="{B4BA23A2-4C61-4C75-899E-986B9F20D7C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0364" y="6225949"/>
            <a:ext cx="890586" cy="47497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80BA86A-035D-4343-ADF9-323B5F3F47C8}"/>
              </a:ext>
            </a:extLst>
          </p:cNvPr>
          <p:cNvSpPr/>
          <p:nvPr userDrawn="1"/>
        </p:nvSpPr>
        <p:spPr>
          <a:xfrm>
            <a:off x="3047998" y="-45720"/>
            <a:ext cx="91440" cy="6949440"/>
          </a:xfrm>
          <a:prstGeom prst="rect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4012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7">
            <a:extLst>
              <a:ext uri="{FF2B5EF4-FFF2-40B4-BE49-F238E27FC236}">
                <a16:creationId xmlns:a16="http://schemas.microsoft.com/office/drawing/2014/main" id="{ADA3B3B0-C96C-4F86-B525-51F5F03631CB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79464" y="0"/>
            <a:ext cx="8312535" cy="6858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BEA0A4-919B-4428-A543-3DF068B4E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3945" y="1886989"/>
            <a:ext cx="3187400" cy="3707476"/>
          </a:xfrm>
        </p:spPr>
        <p:txBody>
          <a:bodyPr/>
          <a:lstStyle>
            <a:lvl1pPr marL="0" indent="0">
              <a:buNone/>
              <a:defRPr sz="2200">
                <a:solidFill>
                  <a:srgbClr val="F1730C"/>
                </a:solidFill>
              </a:defRPr>
            </a:lvl1pPr>
            <a:lvl2pPr marL="274320" indent="-182880">
              <a:buClr>
                <a:schemeClr val="accent1"/>
              </a:buClr>
              <a:defRPr sz="1800"/>
            </a:lvl2pPr>
            <a:lvl3pPr marL="548640" indent="-182880">
              <a:defRPr sz="1600"/>
            </a:lvl3pPr>
            <a:lvl4pPr marL="914400" indent="-182880">
              <a:buFont typeface="Century Gothic" panose="020B0502020202020204" pitchFamily="34" charset="0"/>
              <a:buChar char="–"/>
              <a:defRPr sz="1400"/>
            </a:lvl4pPr>
            <a:lvl5pPr marL="1188720" indent="-182880">
              <a:defRPr sz="1200"/>
            </a:lvl5pPr>
          </a:lstStyle>
          <a:p>
            <a:pPr lvl="0"/>
            <a:r>
              <a:rPr lang="en-US" dirty="0"/>
              <a:t>Click to edit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3D4A0219-83A3-4AE6-B411-08EBF4274A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3945" y="558484"/>
            <a:ext cx="3187400" cy="1187189"/>
          </a:xfr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rgbClr val="007698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pic>
        <p:nvPicPr>
          <p:cNvPr id="11" name="Picture 10" descr="A drawing of a face&#10;&#10;Description automatically generated">
            <a:extLst>
              <a:ext uri="{FF2B5EF4-FFF2-40B4-BE49-F238E27FC236}">
                <a16:creationId xmlns:a16="http://schemas.microsoft.com/office/drawing/2014/main" id="{47F4FA29-CD3E-41E3-9F15-0674DF68F3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0759" y="6225949"/>
            <a:ext cx="890586" cy="47497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80BA86A-035D-4343-ADF9-323B5F3F47C8}"/>
              </a:ext>
            </a:extLst>
          </p:cNvPr>
          <p:cNvSpPr/>
          <p:nvPr userDrawn="1"/>
        </p:nvSpPr>
        <p:spPr>
          <a:xfrm>
            <a:off x="3788025" y="-45720"/>
            <a:ext cx="91440" cy="6949440"/>
          </a:xfrm>
          <a:prstGeom prst="rect">
            <a:avLst/>
          </a:prstGeom>
          <a:solidFill>
            <a:srgbClr val="60B5BA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865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7">
            <a:extLst>
              <a:ext uri="{FF2B5EF4-FFF2-40B4-BE49-F238E27FC236}">
                <a16:creationId xmlns:a16="http://schemas.microsoft.com/office/drawing/2014/main" id="{88C23B12-8A8E-4DDD-9AB8-ADA885851CF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93718" y="0"/>
            <a:ext cx="9098282" cy="6858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789D54E-9B29-4776-BC0E-535B52C8F243}"/>
              </a:ext>
            </a:extLst>
          </p:cNvPr>
          <p:cNvSpPr/>
          <p:nvPr userDrawn="1"/>
        </p:nvSpPr>
        <p:spPr>
          <a:xfrm>
            <a:off x="0" y="0"/>
            <a:ext cx="30479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500EEF7-C3FE-42E0-9CD6-16FC296BDFAB}"/>
              </a:ext>
            </a:extLst>
          </p:cNvPr>
          <p:cNvSpPr/>
          <p:nvPr userDrawn="1"/>
        </p:nvSpPr>
        <p:spPr>
          <a:xfrm>
            <a:off x="3049575" y="-45720"/>
            <a:ext cx="91440" cy="6949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BEA0A4-919B-4428-A543-3DF068B4E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3945" y="1886989"/>
            <a:ext cx="2457005" cy="3707476"/>
          </a:xfrm>
        </p:spPr>
        <p:txBody>
          <a:bodyPr/>
          <a:lstStyle>
            <a:lvl1pPr marL="0" indent="0">
              <a:buNone/>
              <a:defRPr sz="2200">
                <a:solidFill>
                  <a:schemeClr val="bg1"/>
                </a:solidFill>
              </a:defRPr>
            </a:lvl1pPr>
            <a:lvl2pPr marL="274320" indent="-182880">
              <a:buClr>
                <a:schemeClr val="accent1"/>
              </a:buClr>
              <a:defRPr sz="1800">
                <a:solidFill>
                  <a:schemeClr val="bg1"/>
                </a:solidFill>
              </a:defRPr>
            </a:lvl2pPr>
            <a:lvl3pPr marL="548640" indent="-182880">
              <a:defRPr sz="1600">
                <a:solidFill>
                  <a:schemeClr val="bg1"/>
                </a:solidFill>
              </a:defRPr>
            </a:lvl3pPr>
            <a:lvl4pPr marL="914400" indent="-182880">
              <a:buFont typeface="Century Gothic" panose="020B0502020202020204" pitchFamily="34" charset="0"/>
              <a:buChar char="–"/>
              <a:defRPr sz="1400">
                <a:solidFill>
                  <a:schemeClr val="bg1"/>
                </a:solidFill>
              </a:defRPr>
            </a:lvl4pPr>
            <a:lvl5pPr marL="1188720" indent="-182880"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3D4A0219-83A3-4AE6-B411-08EBF4274A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3945" y="558484"/>
            <a:ext cx="2457005" cy="1187189"/>
          </a:xfr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DBCDC07-DAB9-4540-973A-BE625B2431E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70364" y="6226738"/>
            <a:ext cx="890586" cy="473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4867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7">
            <a:extLst>
              <a:ext uri="{FF2B5EF4-FFF2-40B4-BE49-F238E27FC236}">
                <a16:creationId xmlns:a16="http://schemas.microsoft.com/office/drawing/2014/main" id="{0936FAEF-DA8D-4ED5-9623-5BD7637420A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79464" y="0"/>
            <a:ext cx="8312535" cy="6858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C758346-EA57-46A3-8B35-604357CBA953}"/>
              </a:ext>
            </a:extLst>
          </p:cNvPr>
          <p:cNvSpPr/>
          <p:nvPr userDrawn="1"/>
        </p:nvSpPr>
        <p:spPr>
          <a:xfrm>
            <a:off x="0" y="0"/>
            <a:ext cx="378802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BEA0A4-919B-4428-A543-3DF068B4E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3945" y="1886989"/>
            <a:ext cx="3154150" cy="3707476"/>
          </a:xfrm>
        </p:spPr>
        <p:txBody>
          <a:bodyPr/>
          <a:lstStyle>
            <a:lvl1pPr marL="0" indent="0">
              <a:buNone/>
              <a:defRPr sz="2200">
                <a:solidFill>
                  <a:schemeClr val="bg1"/>
                </a:solidFill>
              </a:defRPr>
            </a:lvl1pPr>
            <a:lvl2pPr marL="274320" indent="-182880">
              <a:buClr>
                <a:schemeClr val="accent1"/>
              </a:buClr>
              <a:defRPr sz="1800">
                <a:solidFill>
                  <a:schemeClr val="bg1"/>
                </a:solidFill>
              </a:defRPr>
            </a:lvl2pPr>
            <a:lvl3pPr marL="548640" indent="-182880">
              <a:defRPr sz="1600">
                <a:solidFill>
                  <a:schemeClr val="bg1"/>
                </a:solidFill>
              </a:defRPr>
            </a:lvl3pPr>
            <a:lvl4pPr marL="914400" indent="-182880">
              <a:buFont typeface="Century Gothic" panose="020B0502020202020204" pitchFamily="34" charset="0"/>
              <a:buChar char="–"/>
              <a:defRPr sz="1400">
                <a:solidFill>
                  <a:schemeClr val="bg1"/>
                </a:solidFill>
              </a:defRPr>
            </a:lvl4pPr>
            <a:lvl5pPr marL="1188720" indent="-182880"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3D4A0219-83A3-4AE6-B411-08EBF4274A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3945" y="558484"/>
            <a:ext cx="3154150" cy="1187189"/>
          </a:xfr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E714118-237B-45A9-82C4-162E5BA7013C}"/>
              </a:ext>
            </a:extLst>
          </p:cNvPr>
          <p:cNvSpPr/>
          <p:nvPr userDrawn="1"/>
        </p:nvSpPr>
        <p:spPr>
          <a:xfrm>
            <a:off x="3785679" y="-45720"/>
            <a:ext cx="91440" cy="694944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C0DB34C-C963-4EA1-9375-FC7E338009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67509" y="6226738"/>
            <a:ext cx="890586" cy="473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365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C789D54E-9B29-4776-BC0E-535B52C8F243}"/>
              </a:ext>
            </a:extLst>
          </p:cNvPr>
          <p:cNvSpPr/>
          <p:nvPr userDrawn="1"/>
        </p:nvSpPr>
        <p:spPr>
          <a:xfrm>
            <a:off x="0" y="0"/>
            <a:ext cx="3047998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Picture Placeholder 17">
            <a:extLst>
              <a:ext uri="{FF2B5EF4-FFF2-40B4-BE49-F238E27FC236}">
                <a16:creationId xmlns:a16="http://schemas.microsoft.com/office/drawing/2014/main" id="{88C23B12-8A8E-4DDD-9AB8-ADA885851CF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093718" y="0"/>
            <a:ext cx="9098282" cy="6858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500EEF7-C3FE-42E0-9CD6-16FC296BDFAB}"/>
              </a:ext>
            </a:extLst>
          </p:cNvPr>
          <p:cNvSpPr/>
          <p:nvPr userDrawn="1"/>
        </p:nvSpPr>
        <p:spPr>
          <a:xfrm>
            <a:off x="3049575" y="-45720"/>
            <a:ext cx="91440" cy="69494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BEA0A4-919B-4428-A543-3DF068B4E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3945" y="1886989"/>
            <a:ext cx="2457005" cy="3707476"/>
          </a:xfrm>
        </p:spPr>
        <p:txBody>
          <a:bodyPr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274320" indent="-182880">
              <a:buClr>
                <a:schemeClr val="bg1"/>
              </a:buClr>
              <a:defRPr sz="1800">
                <a:solidFill>
                  <a:schemeClr val="tx1"/>
                </a:solidFill>
              </a:defRPr>
            </a:lvl2pPr>
            <a:lvl3pPr marL="548640" indent="-182880">
              <a:defRPr sz="1600">
                <a:solidFill>
                  <a:schemeClr val="tx1"/>
                </a:solidFill>
              </a:defRPr>
            </a:lvl3pPr>
            <a:lvl4pPr marL="914400" indent="-182880">
              <a:buFont typeface="Century Gothic" panose="020B0502020202020204" pitchFamily="34" charset="0"/>
              <a:buChar char="–"/>
              <a:defRPr sz="1400">
                <a:solidFill>
                  <a:schemeClr val="tx1"/>
                </a:solidFill>
              </a:defRPr>
            </a:lvl4pPr>
            <a:lvl5pPr marL="1188720" indent="-182880">
              <a:defRPr sz="12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3D4A0219-83A3-4AE6-B411-08EBF4274A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3945" y="558484"/>
            <a:ext cx="2457005" cy="1187189"/>
          </a:xfr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pic>
        <p:nvPicPr>
          <p:cNvPr id="11" name="Picture 10" descr="A drawing of a face&#10;&#10;Description automatically generated">
            <a:extLst>
              <a:ext uri="{FF2B5EF4-FFF2-40B4-BE49-F238E27FC236}">
                <a16:creationId xmlns:a16="http://schemas.microsoft.com/office/drawing/2014/main" id="{D6EA1DA8-7B00-418D-9370-366877F0F28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0364" y="6225949"/>
            <a:ext cx="890586" cy="474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0860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17">
            <a:extLst>
              <a:ext uri="{FF2B5EF4-FFF2-40B4-BE49-F238E27FC236}">
                <a16:creationId xmlns:a16="http://schemas.microsoft.com/office/drawing/2014/main" id="{0936FAEF-DA8D-4ED5-9623-5BD7637420A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879464" y="0"/>
            <a:ext cx="8312535" cy="6858000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C758346-EA57-46A3-8B35-604357CBA953}"/>
              </a:ext>
            </a:extLst>
          </p:cNvPr>
          <p:cNvSpPr/>
          <p:nvPr userDrawn="1"/>
        </p:nvSpPr>
        <p:spPr>
          <a:xfrm>
            <a:off x="0" y="0"/>
            <a:ext cx="3788024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BEA0A4-919B-4428-A543-3DF068B4E4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3945" y="1886989"/>
            <a:ext cx="3154150" cy="3707476"/>
          </a:xfrm>
        </p:spPr>
        <p:txBody>
          <a:bodyPr/>
          <a:lstStyle>
            <a:lvl1pPr marL="0" indent="0">
              <a:buNone/>
              <a:defRPr sz="2200">
                <a:solidFill>
                  <a:schemeClr val="bg1"/>
                </a:solidFill>
              </a:defRPr>
            </a:lvl1pPr>
            <a:lvl2pPr marL="274320" indent="-182880">
              <a:buClr>
                <a:schemeClr val="accent1"/>
              </a:buClr>
              <a:defRPr sz="1800">
                <a:solidFill>
                  <a:schemeClr val="bg1"/>
                </a:solidFill>
              </a:defRPr>
            </a:lvl2pPr>
            <a:lvl3pPr marL="548640" indent="-182880">
              <a:defRPr sz="1600">
                <a:solidFill>
                  <a:schemeClr val="bg1"/>
                </a:solidFill>
              </a:defRPr>
            </a:lvl3pPr>
            <a:lvl4pPr marL="914400" indent="-182880">
              <a:buFont typeface="Century Gothic" panose="020B0502020202020204" pitchFamily="34" charset="0"/>
              <a:buChar char="–"/>
              <a:defRPr sz="1400">
                <a:solidFill>
                  <a:schemeClr val="bg1"/>
                </a:solidFill>
              </a:defRPr>
            </a:lvl4pPr>
            <a:lvl5pPr marL="1188720" indent="-182880"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3D4A0219-83A3-4AE6-B411-08EBF4274A49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03945" y="558484"/>
            <a:ext cx="3154150" cy="1187189"/>
          </a:xfrm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E714118-237B-45A9-82C4-162E5BA7013C}"/>
              </a:ext>
            </a:extLst>
          </p:cNvPr>
          <p:cNvSpPr/>
          <p:nvPr userDrawn="1"/>
        </p:nvSpPr>
        <p:spPr>
          <a:xfrm>
            <a:off x="3785679" y="-45720"/>
            <a:ext cx="91440" cy="694944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C0DB34C-C963-4EA1-9375-FC7E338009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67509" y="6226738"/>
            <a:ext cx="890586" cy="473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5856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17">
            <a:extLst>
              <a:ext uri="{FF2B5EF4-FFF2-40B4-BE49-F238E27FC236}">
                <a16:creationId xmlns:a16="http://schemas.microsoft.com/office/drawing/2014/main" id="{1EB587F3-E9F0-4C8D-AADB-867041C380C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0" y="0"/>
            <a:ext cx="12192000" cy="6118585"/>
          </a:xfrm>
        </p:spPr>
        <p:txBody>
          <a:bodyPr anchor="ctr"/>
          <a:lstStyle>
            <a:lvl1pPr marL="0" indent="0" algn="ctr">
              <a:buNone/>
              <a:defRPr/>
            </a:lvl1pPr>
          </a:lstStyle>
          <a:p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592AF6A-4234-4522-9038-E7B96C380018}"/>
              </a:ext>
            </a:extLst>
          </p:cNvPr>
          <p:cNvSpPr/>
          <p:nvPr userDrawn="1"/>
        </p:nvSpPr>
        <p:spPr>
          <a:xfrm rot="5400000">
            <a:off x="5326381" y="1175774"/>
            <a:ext cx="45719" cy="10698480"/>
          </a:xfrm>
          <a:prstGeom prst="rect">
            <a:avLst/>
          </a:prstGeom>
          <a:solidFill>
            <a:srgbClr val="60B5BA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1" name="Picture 10" descr="A drawing of a face&#10;&#10;Description automatically generated">
            <a:extLst>
              <a:ext uri="{FF2B5EF4-FFF2-40B4-BE49-F238E27FC236}">
                <a16:creationId xmlns:a16="http://schemas.microsoft.com/office/drawing/2014/main" id="{BF6B8201-533A-42D1-B82D-D35901FE57A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31238" y="6287525"/>
            <a:ext cx="890586" cy="4749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2302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A368E-1273-4493-880A-A67F298453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528513-5127-4348-A2FF-799754D781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07D26D-D5E0-4359-9A09-88FEB7BCB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B5F547-CBCE-489F-AC4D-6C7149B32137}" type="datetime1">
              <a:rPr lang="en-US" smtClean="0"/>
              <a:t>7/15/2020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EBF43A-11C2-407A-AE8A-FF962526AF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B1254A-B05D-4233-B5FD-1FB4EDEE9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F42332-FF45-4C7B-82E2-E06EB7787F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69125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20D2A28-B4FD-4B58-9CD6-F8479423D0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9031D8-DC55-4A90-A8C9-A11D38D59A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3D3E01-D437-4791-8D34-55C0E83A3BF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52325B0F-C80C-4178-8F80-D0CC6B2CE7FE}" type="datetime1">
              <a:rPr lang="en-US" smtClean="0"/>
              <a:pPr/>
              <a:t>7/15/2020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25BBED-6B93-4E4B-ACC0-981A46D0D4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062317-1BF7-429C-AB0F-F0D0373900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>
                    <a:lumMod val="75000"/>
                  </a:schemeClr>
                </a:solidFill>
                <a:latin typeface="+mn-lt"/>
              </a:defRPr>
            </a:lvl1pPr>
          </a:lstStyle>
          <a:p>
            <a:fld id="{FFF42332-FF45-4C7B-82E2-E06EB7787F7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0053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4" r:id="rId1"/>
    <p:sldLayoutId id="2147484055" r:id="rId2"/>
    <p:sldLayoutId id="2147484066" r:id="rId3"/>
    <p:sldLayoutId id="2147484069" r:id="rId4"/>
    <p:sldLayoutId id="2147484067" r:id="rId5"/>
    <p:sldLayoutId id="2147484073" r:id="rId6"/>
    <p:sldLayoutId id="2147484074" r:id="rId7"/>
    <p:sldLayoutId id="2147484071" r:id="rId8"/>
    <p:sldLayoutId id="2147484056" r:id="rId9"/>
    <p:sldLayoutId id="2147484057" r:id="rId10"/>
    <p:sldLayoutId id="2147484058" r:id="rId11"/>
    <p:sldLayoutId id="2147484059" r:id="rId12"/>
    <p:sldLayoutId id="2147484060" r:id="rId13"/>
    <p:sldLayoutId id="2147484061" r:id="rId14"/>
    <p:sldLayoutId id="2147484062" r:id="rId15"/>
    <p:sldLayoutId id="2147484063" r:id="rId16"/>
    <p:sldLayoutId id="2147484064" r:id="rId17"/>
  </p:sldLayoutIdLst>
  <p:hf hdr="0" ftr="0" dt="0"/>
  <p:txStyles>
    <p:titleStyle>
      <a:lvl1pPr algn="l" defTabSz="914400" rtl="0" eaLnBrk="1" latinLnBrk="0" hangingPunct="1">
        <a:lnSpc>
          <a:spcPct val="100000"/>
        </a:lnSpc>
        <a:spcBef>
          <a:spcPts val="1200"/>
        </a:spcBef>
        <a:buNone/>
        <a:defRPr sz="3600" kern="1200">
          <a:solidFill>
            <a:srgbClr val="007698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Century Expanded LT Std" panose="02040604060705020304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Century Expanded LT Std" panose="020406040607050203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Century Expanded LT Std" panose="020406040607050203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Expanded LT Std" panose="020406040607050203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12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Century Expanded LT Std" panose="020406040607050203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3624D8AD-3899-441B-BF11-0252B63F27A7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35" b="5564"/>
          <a:stretch/>
        </p:blipFill>
        <p:spPr>
          <a:xfrm>
            <a:off x="-5102" y="0"/>
            <a:ext cx="12197101" cy="6209210"/>
          </a:xfr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F02C046-AB2A-406A-A0EB-7FB85DACCA20}"/>
              </a:ext>
            </a:extLst>
          </p:cNvPr>
          <p:cNvSpPr txBox="1"/>
          <p:nvPr/>
        </p:nvSpPr>
        <p:spPr>
          <a:xfrm>
            <a:off x="78377" y="5860868"/>
            <a:ext cx="39485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bg1">
                    <a:lumMod val="75000"/>
                  </a:schemeClr>
                </a:solidFill>
              </a:rPr>
              <a:t>Courtesy of Cornell Lab of Ornithology. </a:t>
            </a:r>
            <a:r>
              <a:rPr lang="en-US" sz="1000" i="1" dirty="0">
                <a:solidFill>
                  <a:schemeClr val="bg1">
                    <a:lumMod val="75000"/>
                  </a:schemeClr>
                </a:solidFill>
              </a:rPr>
              <a:t>Source: </a:t>
            </a:r>
            <a:r>
              <a:rPr lang="en-US" sz="1000" dirty="0">
                <a:solidFill>
                  <a:schemeClr val="bg1">
                    <a:lumMod val="75000"/>
                  </a:schemeClr>
                </a:solidFill>
              </a:rPr>
              <a:t>Science 2019</a:t>
            </a:r>
          </a:p>
        </p:txBody>
      </p:sp>
    </p:spTree>
    <p:extLst>
      <p:ext uri="{BB962C8B-B14F-4D97-AF65-F5344CB8AC3E}">
        <p14:creationId xmlns:p14="http://schemas.microsoft.com/office/powerpoint/2010/main" val="2878061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380873" y="48120"/>
            <a:ext cx="8630903" cy="6117050"/>
            <a:chOff x="1744332" y="139366"/>
            <a:chExt cx="8739434" cy="636270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11791" y="139366"/>
              <a:ext cx="4371975" cy="6362700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4332" y="139366"/>
              <a:ext cx="4371975" cy="6362700"/>
            </a:xfrm>
            <a:prstGeom prst="rect">
              <a:avLst/>
            </a:prstGeom>
          </p:spPr>
        </p:pic>
      </p:grpSp>
      <p:sp>
        <p:nvSpPr>
          <p:cNvPr id="5" name="TextBox 4"/>
          <p:cNvSpPr txBox="1"/>
          <p:nvPr/>
        </p:nvSpPr>
        <p:spPr>
          <a:xfrm>
            <a:off x="3289778" y="6187777"/>
            <a:ext cx="47804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From “Lost at Sea”, National </a:t>
            </a:r>
            <a:r>
              <a:rPr lang="en-US" sz="1200" dirty="0" smtClean="0"/>
              <a:t>Geographic Magazine, July 2018</a:t>
            </a:r>
          </a:p>
        </p:txBody>
      </p:sp>
    </p:spTree>
    <p:extLst>
      <p:ext uri="{BB962C8B-B14F-4D97-AF65-F5344CB8AC3E}">
        <p14:creationId xmlns:p14="http://schemas.microsoft.com/office/powerpoint/2010/main" val="224868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380873" y="48120"/>
            <a:ext cx="8630903" cy="6117050"/>
            <a:chOff x="1744332" y="139366"/>
            <a:chExt cx="8739434" cy="636270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11791" y="139366"/>
              <a:ext cx="4371975" cy="6362700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44332" y="139366"/>
              <a:ext cx="4371975" cy="6362700"/>
            </a:xfrm>
            <a:prstGeom prst="rect">
              <a:avLst/>
            </a:prstGeom>
          </p:spPr>
        </p:pic>
      </p:grpSp>
      <p:sp>
        <p:nvSpPr>
          <p:cNvPr id="5" name="TextBox 4"/>
          <p:cNvSpPr txBox="1"/>
          <p:nvPr/>
        </p:nvSpPr>
        <p:spPr>
          <a:xfrm>
            <a:off x="3289778" y="6187777"/>
            <a:ext cx="478047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From “Lost at Sea”, National </a:t>
            </a:r>
            <a:r>
              <a:rPr lang="en-US" sz="1200" dirty="0" smtClean="0"/>
              <a:t>Geographic Magazine, July 2018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132D70C-5A58-461C-A434-A121C52634F6}"/>
              </a:ext>
            </a:extLst>
          </p:cNvPr>
          <p:cNvSpPr txBox="1"/>
          <p:nvPr/>
        </p:nvSpPr>
        <p:spPr>
          <a:xfrm>
            <a:off x="372654" y="2572422"/>
            <a:ext cx="2786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800"/>
              </a:spcAft>
              <a:buClr>
                <a:srgbClr val="F1730C"/>
              </a:buClr>
            </a:pPr>
            <a:r>
              <a:rPr lang="en-US" b="1" dirty="0" smtClean="0"/>
              <a:t>Leading Threats: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32D70C-5A58-461C-A434-A121C52634F6}"/>
              </a:ext>
            </a:extLst>
          </p:cNvPr>
          <p:cNvSpPr txBox="1"/>
          <p:nvPr/>
        </p:nvSpPr>
        <p:spPr>
          <a:xfrm>
            <a:off x="306059" y="3405397"/>
            <a:ext cx="2308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Clr>
                <a:srgbClr val="F1730C"/>
              </a:buClr>
              <a:buFont typeface="Arial" panose="020B0604020202020204" pitchFamily="34" charset="0"/>
              <a:buChar char="•"/>
            </a:pPr>
            <a:r>
              <a:rPr lang="en-US" b="1" dirty="0" smtClean="0"/>
              <a:t>Invasive species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132D70C-5A58-461C-A434-A121C52634F6}"/>
              </a:ext>
            </a:extLst>
          </p:cNvPr>
          <p:cNvSpPr txBox="1"/>
          <p:nvPr/>
        </p:nvSpPr>
        <p:spPr>
          <a:xfrm>
            <a:off x="306059" y="4414843"/>
            <a:ext cx="23081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800"/>
              </a:spcAft>
              <a:buClr>
                <a:srgbClr val="F1730C"/>
              </a:buClr>
              <a:buFont typeface="Arial" panose="020B0604020202020204" pitchFamily="34" charset="0"/>
              <a:buChar char="•"/>
            </a:pPr>
            <a:r>
              <a:rPr lang="en-US" b="1" dirty="0" smtClean="0"/>
              <a:t>Climate change</a:t>
            </a:r>
          </a:p>
        </p:txBody>
      </p:sp>
      <p:sp>
        <p:nvSpPr>
          <p:cNvPr id="9" name="Rectangle 8"/>
          <p:cNvSpPr/>
          <p:nvPr/>
        </p:nvSpPr>
        <p:spPr>
          <a:xfrm>
            <a:off x="3681661" y="3416030"/>
            <a:ext cx="782053" cy="36933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738199" y="3978909"/>
            <a:ext cx="524085" cy="106394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3738199" y="4890849"/>
            <a:ext cx="612575" cy="94106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Straight Connector 12"/>
          <p:cNvCxnSpPr>
            <a:stCxn id="9" idx="1"/>
          </p:cNvCxnSpPr>
          <p:nvPr/>
        </p:nvCxnSpPr>
        <p:spPr>
          <a:xfrm flipH="1" flipV="1">
            <a:off x="2349795" y="2849526"/>
            <a:ext cx="1331866" cy="75117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H="1" flipV="1">
            <a:off x="2598953" y="3710634"/>
            <a:ext cx="1139247" cy="30143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endCxn id="8" idx="3"/>
          </p:cNvCxnSpPr>
          <p:nvPr/>
        </p:nvCxnSpPr>
        <p:spPr>
          <a:xfrm flipH="1" flipV="1">
            <a:off x="2614237" y="4599509"/>
            <a:ext cx="1114099" cy="31803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091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Mouse Project">
      <a:dk1>
        <a:srgbClr val="000000"/>
      </a:dk1>
      <a:lt1>
        <a:sysClr val="window" lastClr="FFFFFF"/>
      </a:lt1>
      <a:dk2>
        <a:srgbClr val="007698"/>
      </a:dk2>
      <a:lt2>
        <a:srgbClr val="D3D3D3"/>
      </a:lt2>
      <a:accent1>
        <a:srgbClr val="FCB735"/>
      </a:accent1>
      <a:accent2>
        <a:srgbClr val="F1730C"/>
      </a:accent2>
      <a:accent3>
        <a:srgbClr val="37A76F"/>
      </a:accent3>
      <a:accent4>
        <a:srgbClr val="44C1A3"/>
      </a:accent4>
      <a:accent5>
        <a:srgbClr val="60B5BA"/>
      </a:accent5>
      <a:accent6>
        <a:srgbClr val="51C3F9"/>
      </a:accent6>
      <a:hlink>
        <a:srgbClr val="6B9F25"/>
      </a:hlink>
      <a:folHlink>
        <a:srgbClr val="B26B02"/>
      </a:folHlink>
    </a:clrScheme>
    <a:fontScheme name="Century Gothic">
      <a:maj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F03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E725DA223521E4F8FF3AAF8EF66E35D" ma:contentTypeVersion="11" ma:contentTypeDescription="Create a new document." ma:contentTypeScope="" ma:versionID="e976681ef8c202b58aed97db1ab00a1b">
  <xsd:schema xmlns:xsd="http://www.w3.org/2001/XMLSchema" xmlns:xs="http://www.w3.org/2001/XMLSchema" xmlns:p="http://schemas.microsoft.com/office/2006/metadata/properties" xmlns:ns2="b8c791ff-8839-41d3-a5c3-dadefa89be97" xmlns:ns3="2b8eca42-bbaa-4602-a2b4-1626cec75391" targetNamespace="http://schemas.microsoft.com/office/2006/metadata/properties" ma:root="true" ma:fieldsID="ba7658f9077d3ff87f888170b92b2961" ns2:_="" ns3:_="">
    <xsd:import namespace="b8c791ff-8839-41d3-a5c3-dadefa89be97"/>
    <xsd:import namespace="2b8eca42-bbaa-4602-a2b4-1626cec75391"/>
    <xsd:element name="properties">
      <xsd:complexType>
        <xsd:sequence>
          <xsd:element name="documentManagement">
            <xsd:complexType>
              <xsd:all>
                <xsd:element ref="ns2:Reviewed_x003f_" minOccurs="0"/>
                <xsd:element ref="ns2:Reviewed_x0020_By_x003f_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LengthInSeconds" minOccurs="0"/>
                <xsd:element ref="ns2:PotentialExemption_x003f_" minOccurs="0"/>
                <xsd:element ref="ns2:SenttoFOIACoordinator_x003f_" minOccurs="0"/>
                <xsd:element ref="ns2:Note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8c791ff-8839-41d3-a5c3-dadefa89be97" elementFormDefault="qualified">
    <xsd:import namespace="http://schemas.microsoft.com/office/2006/documentManagement/types"/>
    <xsd:import namespace="http://schemas.microsoft.com/office/infopath/2007/PartnerControls"/>
    <xsd:element name="Reviewed_x003f_" ma:index="8" nillable="true" ma:displayName="Reviewed?" ma:default="No" ma:format="Dropdown" ma:internalName="Reviewed_x003f_">
      <xsd:simpleType>
        <xsd:restriction base="dms:Choice">
          <xsd:enumeration value="Yes"/>
          <xsd:enumeration value="In Progress"/>
          <xsd:enumeration value="No"/>
        </xsd:restriction>
      </xsd:simpleType>
    </xsd:element>
    <xsd:element name="Reviewed_x0020_By_x003f_" ma:index="9" nillable="true" ma:displayName="Reviewed By?" ma:list="UserInfo" ma:SharePointGroup="0" ma:internalName="Reviewed_x0020_By_x003f_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PotentialExemption_x003f_" ma:index="14" nillable="true" ma:displayName="Potential Exemption?" ma:format="Dropdown" ma:internalName="PotentialExemption_x003f_">
      <xsd:simpleType>
        <xsd:restriction base="dms:Choice">
          <xsd:enumeration value="Yes"/>
          <xsd:enumeration value="No"/>
        </xsd:restriction>
      </xsd:simpleType>
    </xsd:element>
    <xsd:element name="SenttoFOIACoordinator_x003f_" ma:index="15" nillable="true" ma:displayName="Sent to FOIA Coordinator?" ma:default="0" ma:format="Dropdown" ma:internalName="SenttoFOIACoordinator_x003f_">
      <xsd:simpleType>
        <xsd:restriction base="dms:Boolean"/>
      </xsd:simpleType>
    </xsd:element>
    <xsd:element name="Notes" ma:index="16" nillable="true" ma:displayName="Notes" ma:format="Dropdown" ma:internalName="Note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b8eca42-bbaa-4602-a2b4-1626cec75391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Reviewed_x0020_By_x003f_ xmlns="b8c791ff-8839-41d3-a5c3-dadefa89be97">
      <UserInfo>
        <DisplayName/>
        <AccountId xsi:nil="true"/>
        <AccountType/>
      </UserInfo>
    </Reviewed_x0020_By_x003f_>
    <Reviewed_x003f_ xmlns="b8c791ff-8839-41d3-a5c3-dadefa89be97">false</Reviewed_x003f_>
    <Notes xmlns="b8c791ff-8839-41d3-a5c3-dadefa89be97" xsi:nil="true"/>
    <SenttoFOIACoordinator_x003f_ xmlns="b8c791ff-8839-41d3-a5c3-dadefa89be97">false</SenttoFOIACoordinator_x003f_>
    <PotentialExemption_x003f_ xmlns="b8c791ff-8839-41d3-a5c3-dadefa89be97" xsi:nil="true"/>
  </documentManagement>
</p:properties>
</file>

<file path=customXml/itemProps1.xml><?xml version="1.0" encoding="utf-8"?>
<ds:datastoreItem xmlns:ds="http://schemas.openxmlformats.org/officeDocument/2006/customXml" ds:itemID="{486F059B-D405-4519-925B-D486ABAE5873}"/>
</file>

<file path=customXml/itemProps2.xml><?xml version="1.0" encoding="utf-8"?>
<ds:datastoreItem xmlns:ds="http://schemas.openxmlformats.org/officeDocument/2006/customXml" ds:itemID="{5893C67D-110A-404B-A3C0-651AEA893200}"/>
</file>

<file path=customXml/itemProps3.xml><?xml version="1.0" encoding="utf-8"?>
<ds:datastoreItem xmlns:ds="http://schemas.openxmlformats.org/officeDocument/2006/customXml" ds:itemID="{C8C4BC4B-8382-41B4-8AA4-D8DEC998D6F7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19561</TotalTime>
  <Words>105</Words>
  <Application>Microsoft Office PowerPoint</Application>
  <PresentationFormat>Widescreen</PresentationFormat>
  <Paragraphs>13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Century Expanded LT Std</vt:lpstr>
      <vt:lpstr>Century Gothic</vt:lpstr>
      <vt:lpstr>Office Theme</vt:lpstr>
      <vt:lpstr>PowerPoint Presentation</vt:lpstr>
      <vt:lpstr>PowerPoint Presentation</vt:lpstr>
      <vt:lpstr>PowerPoint Presentation</vt:lpstr>
    </vt:vector>
  </TitlesOfParts>
  <Company>Department of Interior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Morkill, Anne</dc:creator>
  <cp:lastModifiedBy>McChesney, Gerry</cp:lastModifiedBy>
  <cp:revision>721</cp:revision>
  <cp:lastPrinted>2020-02-18T20:35:33Z</cp:lastPrinted>
  <dcterms:created xsi:type="dcterms:W3CDTF">2019-08-01T23:51:04Z</dcterms:created>
  <dcterms:modified xsi:type="dcterms:W3CDTF">2020-07-15T20:34:25Z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0x010100AE725DA223521E4F8FF3AAF8EF66E35D</vt:lpwstr>
  </property>
  <property fmtid="{D5CDD505-2E9C-101B-9397-08002B2CF9AE}" pid="3" name="Order">
    <vt:r8>644200</vt:r8>
  </property>
  <property fmtid="{D5CDD505-2E9C-101B-9397-08002B2CF9AE}" pid="4" name="_ExtendedDescription">
    <vt:lpwstr/>
  </property>
  <property fmtid="{D5CDD505-2E9C-101B-9397-08002B2CF9AE}" pid="5" name="TriggerFlowInfo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ComplianceAssetId">
    <vt:lpwstr/>
  </property>
  <property fmtid="{D5CDD505-2E9C-101B-9397-08002B2CF9AE}" pid="9" name="xd_Signature">
    <vt:bool>false</vt:bool>
  </property>
  <property fmtid="{D5CDD505-2E9C-101B-9397-08002B2CF9AE}" pid="10" name="xd_ProgID">
    <vt:lpwstr/>
  </property>
  <property fmtid="{D5CDD505-2E9C-101B-9397-08002B2CF9AE}" pid="11" name="TemplateUrl">
    <vt:lpwstr/>
  </property>
</Properties>
</file>